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9" r:id="rId4"/>
    <p:sldId id="269" r:id="rId5"/>
    <p:sldId id="259" r:id="rId6"/>
    <p:sldId id="260" r:id="rId7"/>
    <p:sldId id="270" r:id="rId8"/>
    <p:sldId id="261" r:id="rId9"/>
    <p:sldId id="262" r:id="rId10"/>
    <p:sldId id="263" r:id="rId11"/>
    <p:sldId id="264" r:id="rId12"/>
    <p:sldId id="265" r:id="rId13"/>
    <p:sldId id="280" r:id="rId14"/>
    <p:sldId id="266" r:id="rId15"/>
    <p:sldId id="267" r:id="rId16"/>
    <p:sldId id="268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1" r:id="rId2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447EB-7F88-4B22-825E-191AD3AF6A1A}" type="datetimeFigureOut">
              <a:rPr lang="fr-FR"/>
              <a:pPr>
                <a:defRPr/>
              </a:pPr>
              <a:t>05/11/2013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D2F4B-F077-42B9-9495-5DCA81F01B2B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20E9D-531F-4522-99E7-81CF0F8D4BE8}" type="datetimeFigureOut">
              <a:rPr lang="fr-FR"/>
              <a:pPr>
                <a:defRPr/>
              </a:pPr>
              <a:t>05/11/2013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C0BE5-B561-45ED-9494-A8F97355C207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ED310-E58A-432D-A9F0-F8F8F6138A51}" type="datetimeFigureOut">
              <a:rPr lang="fr-FR"/>
              <a:pPr>
                <a:defRPr/>
              </a:pPr>
              <a:t>05/11/2013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B189F-F333-43AE-979F-E8ACD49D8BB9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B33E9-5CF1-4F27-9E98-5C6BBA02E1C2}" type="datetimeFigureOut">
              <a:rPr lang="fr-FR"/>
              <a:pPr>
                <a:defRPr/>
              </a:pPr>
              <a:t>05/11/2013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1AC01-F92E-497F-812E-747672083668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A8452-F097-4462-A0F2-3585D624E796}" type="datetimeFigureOut">
              <a:rPr lang="fr-FR"/>
              <a:pPr>
                <a:defRPr/>
              </a:pPr>
              <a:t>05/11/2013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0E6EB-7A3B-43D1-9598-E02427AD7076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41EC5-2425-4EF8-B42A-FCC305B76BCE}" type="datetimeFigureOut">
              <a:rPr lang="fr-FR"/>
              <a:pPr>
                <a:defRPr/>
              </a:pPr>
              <a:t>05/11/2013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E951A-C120-4539-8DC9-471640C7E247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71B73-ABB7-46E8-A2EB-9745402A841C}" type="datetimeFigureOut">
              <a:rPr lang="fr-FR"/>
              <a:pPr>
                <a:defRPr/>
              </a:pPr>
              <a:t>05/11/2013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FE502-B5DA-4D76-9F0B-03BC25AB6F72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92FA3-4946-4B86-93B3-2A5013EB8545}" type="datetimeFigureOut">
              <a:rPr lang="fr-FR"/>
              <a:pPr>
                <a:defRPr/>
              </a:pPr>
              <a:t>05/11/2013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D0B45-8101-4130-B4F6-2CBAD0F67E40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1FF69-EA00-4F38-8861-E0563FED5484}" type="datetimeFigureOut">
              <a:rPr lang="fr-FR"/>
              <a:pPr>
                <a:defRPr/>
              </a:pPr>
              <a:t>05/11/2013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816E7-A657-4F75-BA8D-6D363EB62195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F7921-CB20-4F5E-8A56-49D8E0AF4DF8}" type="datetimeFigureOut">
              <a:rPr lang="fr-FR"/>
              <a:pPr>
                <a:defRPr/>
              </a:pPr>
              <a:t>05/11/2013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AB840-6C50-4918-9731-42211514541A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98F42-662A-48C4-BABF-6EA2B5F6C488}" type="datetimeFigureOut">
              <a:rPr lang="fr-FR"/>
              <a:pPr>
                <a:defRPr/>
              </a:pPr>
              <a:t>05/11/2013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5412E-9C0D-468E-A4C5-85FC07AF4F32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FF2315-8A9A-415C-92CE-7FA91DA9B037}" type="datetimeFigureOut">
              <a:rPr lang="fr-FR"/>
              <a:pPr>
                <a:defRPr/>
              </a:pPr>
              <a:t>05/11/2013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C3B721-2F0F-41F1-9EE4-8F2B8B8D5634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557338"/>
            <a:ext cx="4826000" cy="4824412"/>
          </a:xfrm>
          <a:prstGeom prst="roundRect">
            <a:avLst/>
          </a:prstGeom>
          <a:solidFill>
            <a:srgbClr val="FF66F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54" name="ZoneTexte 9"/>
          <p:cNvSpPr txBox="1">
            <a:spLocks noChangeArrowheads="1"/>
          </p:cNvSpPr>
          <p:nvPr/>
        </p:nvSpPr>
        <p:spPr bwMode="auto">
          <a:xfrm>
            <a:off x="6011863" y="2133600"/>
            <a:ext cx="244792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am</a:t>
            </a:r>
          </a:p>
        </p:txBody>
      </p:sp>
      <p:sp>
        <p:nvSpPr>
          <p:cNvPr id="2055" name="ZoneTexte 10"/>
          <p:cNvSpPr txBox="1">
            <a:spLocks noChangeArrowheads="1"/>
          </p:cNvSpPr>
          <p:nvPr/>
        </p:nvSpPr>
        <p:spPr bwMode="auto">
          <a:xfrm>
            <a:off x="6011863" y="3573463"/>
            <a:ext cx="24479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is</a:t>
            </a:r>
          </a:p>
        </p:txBody>
      </p:sp>
      <p:sp>
        <p:nvSpPr>
          <p:cNvPr id="2056" name="ZoneTexte 11"/>
          <p:cNvSpPr txBox="1">
            <a:spLocks noChangeArrowheads="1"/>
          </p:cNvSpPr>
          <p:nvPr/>
        </p:nvSpPr>
        <p:spPr bwMode="auto">
          <a:xfrm>
            <a:off x="6011863" y="4941888"/>
            <a:ext cx="2447925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are</a:t>
            </a:r>
          </a:p>
        </p:txBody>
      </p:sp>
      <p:sp>
        <p:nvSpPr>
          <p:cNvPr id="2057" name="ZoneTexte 13"/>
          <p:cNvSpPr txBox="1">
            <a:spLocks noChangeArrowheads="1"/>
          </p:cNvSpPr>
          <p:nvPr/>
        </p:nvSpPr>
        <p:spPr bwMode="auto">
          <a:xfrm>
            <a:off x="0" y="4797425"/>
            <a:ext cx="521970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This ______ a rabbit.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2051050" y="4724400"/>
            <a:ext cx="19081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is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3568" y="0"/>
            <a:ext cx="7773988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8800" b="1" dirty="0" err="1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verb</a:t>
            </a:r>
            <a:r>
              <a:rPr lang="fr-FR" sz="8800" b="1" dirty="0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 : to </a:t>
            </a:r>
            <a:r>
              <a:rPr lang="fr-FR" sz="8800" b="1" dirty="0" err="1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be</a:t>
            </a:r>
            <a:endParaRPr lang="fr-FR" sz="8800" b="1" dirty="0">
              <a:ln w="18000">
                <a:solidFill>
                  <a:srgbClr val="7030A0"/>
                </a:solidFill>
                <a:prstDash val="solid"/>
                <a:miter lim="800000"/>
              </a:ln>
              <a:blipFill>
                <a:blip r:embed="rId2"/>
                <a:stretch>
                  <a:fillRect/>
                </a:stretch>
              </a:blip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nap ITC" pitchFamily="82" charset="0"/>
            </a:endParaRPr>
          </a:p>
        </p:txBody>
      </p:sp>
      <p:pic>
        <p:nvPicPr>
          <p:cNvPr id="2060" name="Picture 13" descr="C:\Program Files (x86)\Microsoft Office\MEDIA\CAGCAT10\j030493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1341438"/>
            <a:ext cx="3455988" cy="316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557338"/>
            <a:ext cx="4826000" cy="4824412"/>
          </a:xfrm>
          <a:prstGeom prst="roundRect">
            <a:avLst/>
          </a:prstGeom>
          <a:solidFill>
            <a:srgbClr val="FF66F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1270" name="ZoneTexte 9"/>
          <p:cNvSpPr txBox="1">
            <a:spLocks noChangeArrowheads="1"/>
          </p:cNvSpPr>
          <p:nvPr/>
        </p:nvSpPr>
        <p:spPr bwMode="auto">
          <a:xfrm>
            <a:off x="6011863" y="2133600"/>
            <a:ext cx="244792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am</a:t>
            </a:r>
          </a:p>
        </p:txBody>
      </p:sp>
      <p:sp>
        <p:nvSpPr>
          <p:cNvPr id="11271" name="ZoneTexte 10"/>
          <p:cNvSpPr txBox="1">
            <a:spLocks noChangeArrowheads="1"/>
          </p:cNvSpPr>
          <p:nvPr/>
        </p:nvSpPr>
        <p:spPr bwMode="auto">
          <a:xfrm>
            <a:off x="6011863" y="3573463"/>
            <a:ext cx="24479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is</a:t>
            </a:r>
          </a:p>
        </p:txBody>
      </p:sp>
      <p:sp>
        <p:nvSpPr>
          <p:cNvPr id="11272" name="ZoneTexte 11"/>
          <p:cNvSpPr txBox="1">
            <a:spLocks noChangeArrowheads="1"/>
          </p:cNvSpPr>
          <p:nvPr/>
        </p:nvSpPr>
        <p:spPr bwMode="auto">
          <a:xfrm>
            <a:off x="6011863" y="4941888"/>
            <a:ext cx="2447925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are</a:t>
            </a:r>
          </a:p>
        </p:txBody>
      </p:sp>
      <p:sp>
        <p:nvSpPr>
          <p:cNvPr id="11273" name="ZoneTexte 13"/>
          <p:cNvSpPr txBox="1">
            <a:spLocks noChangeArrowheads="1"/>
          </p:cNvSpPr>
          <p:nvPr/>
        </p:nvSpPr>
        <p:spPr bwMode="auto">
          <a:xfrm>
            <a:off x="0" y="4797425"/>
            <a:ext cx="521970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He ____ from</a:t>
            </a:r>
          </a:p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America.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1403350" y="4724400"/>
            <a:ext cx="19081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is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3568" y="0"/>
            <a:ext cx="7773988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8800" b="1" dirty="0" err="1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verb</a:t>
            </a:r>
            <a:r>
              <a:rPr lang="fr-FR" sz="8800" b="1" dirty="0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 : to </a:t>
            </a:r>
            <a:r>
              <a:rPr lang="fr-FR" sz="8800" b="1" dirty="0" err="1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be</a:t>
            </a:r>
            <a:endParaRPr lang="fr-FR" sz="8800" b="1" dirty="0">
              <a:ln w="18000">
                <a:solidFill>
                  <a:srgbClr val="7030A0"/>
                </a:solidFill>
                <a:prstDash val="solid"/>
                <a:miter lim="800000"/>
              </a:ln>
              <a:blipFill>
                <a:blip r:embed="rId2"/>
                <a:stretch>
                  <a:fillRect/>
                </a:stretch>
              </a:blip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nap ITC" pitchFamily="82" charset="0"/>
            </a:endParaRPr>
          </a:p>
        </p:txBody>
      </p:sp>
      <p:pic>
        <p:nvPicPr>
          <p:cNvPr id="11276" name="Picture 2" descr="C:\Users\Utilisateur\AppData\Local\Microsoft\Windows\Temporary Internet Files\Content.IE5\6E8ZKEZU\MC90030140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150" y="1484313"/>
            <a:ext cx="1584325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557338"/>
            <a:ext cx="4826000" cy="4824412"/>
          </a:xfrm>
          <a:prstGeom prst="roundRect">
            <a:avLst/>
          </a:prstGeom>
          <a:solidFill>
            <a:srgbClr val="FF66F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2294" name="ZoneTexte 9"/>
          <p:cNvSpPr txBox="1">
            <a:spLocks noChangeArrowheads="1"/>
          </p:cNvSpPr>
          <p:nvPr/>
        </p:nvSpPr>
        <p:spPr bwMode="auto">
          <a:xfrm>
            <a:off x="6011863" y="2133600"/>
            <a:ext cx="244792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am</a:t>
            </a:r>
          </a:p>
        </p:txBody>
      </p:sp>
      <p:sp>
        <p:nvSpPr>
          <p:cNvPr id="12295" name="ZoneTexte 10"/>
          <p:cNvSpPr txBox="1">
            <a:spLocks noChangeArrowheads="1"/>
          </p:cNvSpPr>
          <p:nvPr/>
        </p:nvSpPr>
        <p:spPr bwMode="auto">
          <a:xfrm>
            <a:off x="6011863" y="3573463"/>
            <a:ext cx="24479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is</a:t>
            </a:r>
          </a:p>
        </p:txBody>
      </p:sp>
      <p:sp>
        <p:nvSpPr>
          <p:cNvPr id="12296" name="ZoneTexte 11"/>
          <p:cNvSpPr txBox="1">
            <a:spLocks noChangeArrowheads="1"/>
          </p:cNvSpPr>
          <p:nvPr/>
        </p:nvSpPr>
        <p:spPr bwMode="auto">
          <a:xfrm>
            <a:off x="6011863" y="4941888"/>
            <a:ext cx="2447925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are</a:t>
            </a:r>
          </a:p>
        </p:txBody>
      </p:sp>
      <p:sp>
        <p:nvSpPr>
          <p:cNvPr id="12297" name="ZoneTexte 13"/>
          <p:cNvSpPr txBox="1">
            <a:spLocks noChangeArrowheads="1"/>
          </p:cNvSpPr>
          <p:nvPr/>
        </p:nvSpPr>
        <p:spPr bwMode="auto">
          <a:xfrm>
            <a:off x="0" y="4797425"/>
            <a:ext cx="521970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The twins</a:t>
            </a:r>
          </a:p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____ 10 today.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250825" y="5373688"/>
            <a:ext cx="19081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are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3568" y="0"/>
            <a:ext cx="7773988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8800" b="1" dirty="0" err="1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verb</a:t>
            </a:r>
            <a:r>
              <a:rPr lang="fr-FR" sz="8800" b="1" dirty="0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 : to </a:t>
            </a:r>
            <a:r>
              <a:rPr lang="fr-FR" sz="8800" b="1" dirty="0" err="1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be</a:t>
            </a:r>
            <a:endParaRPr lang="fr-FR" sz="8800" b="1" dirty="0">
              <a:ln w="18000">
                <a:solidFill>
                  <a:srgbClr val="7030A0"/>
                </a:solidFill>
                <a:prstDash val="solid"/>
                <a:miter lim="800000"/>
              </a:ln>
              <a:blipFill>
                <a:blip r:embed="rId2"/>
                <a:stretch>
                  <a:fillRect/>
                </a:stretch>
              </a:blip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nap ITC" pitchFamily="82" charset="0"/>
            </a:endParaRPr>
          </a:p>
        </p:txBody>
      </p:sp>
      <p:pic>
        <p:nvPicPr>
          <p:cNvPr id="12300" name="Picture 3" descr="C:\Users\Utilisateur\AppData\Local\Microsoft\Windows\Temporary Internet Files\Content.IE5\HJMH752K\MC90008946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1557338"/>
            <a:ext cx="389255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557338"/>
            <a:ext cx="4826000" cy="4824412"/>
          </a:xfrm>
          <a:prstGeom prst="roundRect">
            <a:avLst/>
          </a:prstGeom>
          <a:solidFill>
            <a:srgbClr val="FF66F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3318" name="ZoneTexte 9"/>
          <p:cNvSpPr txBox="1">
            <a:spLocks noChangeArrowheads="1"/>
          </p:cNvSpPr>
          <p:nvPr/>
        </p:nvSpPr>
        <p:spPr bwMode="auto">
          <a:xfrm>
            <a:off x="6011863" y="2133600"/>
            <a:ext cx="244792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am</a:t>
            </a:r>
          </a:p>
        </p:txBody>
      </p:sp>
      <p:sp>
        <p:nvSpPr>
          <p:cNvPr id="13319" name="ZoneTexte 10"/>
          <p:cNvSpPr txBox="1">
            <a:spLocks noChangeArrowheads="1"/>
          </p:cNvSpPr>
          <p:nvPr/>
        </p:nvSpPr>
        <p:spPr bwMode="auto">
          <a:xfrm>
            <a:off x="6011863" y="3573463"/>
            <a:ext cx="24479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is</a:t>
            </a:r>
          </a:p>
        </p:txBody>
      </p:sp>
      <p:sp>
        <p:nvSpPr>
          <p:cNvPr id="13320" name="ZoneTexte 11"/>
          <p:cNvSpPr txBox="1">
            <a:spLocks noChangeArrowheads="1"/>
          </p:cNvSpPr>
          <p:nvPr/>
        </p:nvSpPr>
        <p:spPr bwMode="auto">
          <a:xfrm>
            <a:off x="6011863" y="4941888"/>
            <a:ext cx="2447925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are</a:t>
            </a:r>
          </a:p>
        </p:txBody>
      </p:sp>
      <p:sp>
        <p:nvSpPr>
          <p:cNvPr id="13321" name="ZoneTexte 13"/>
          <p:cNvSpPr txBox="1">
            <a:spLocks noChangeArrowheads="1"/>
          </p:cNvSpPr>
          <p:nvPr/>
        </p:nvSpPr>
        <p:spPr bwMode="auto">
          <a:xfrm>
            <a:off x="0" y="4797425"/>
            <a:ext cx="521970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He ____ in </a:t>
            </a:r>
          </a:p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the army.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1835150" y="4797425"/>
            <a:ext cx="19081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is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3568" y="0"/>
            <a:ext cx="7773988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8800" b="1" dirty="0" err="1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verb</a:t>
            </a:r>
            <a:r>
              <a:rPr lang="fr-FR" sz="8800" b="1" dirty="0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 : to </a:t>
            </a:r>
            <a:r>
              <a:rPr lang="fr-FR" sz="8800" b="1" dirty="0" err="1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be</a:t>
            </a:r>
            <a:endParaRPr lang="fr-FR" sz="8800" b="1" dirty="0">
              <a:ln w="18000">
                <a:solidFill>
                  <a:srgbClr val="7030A0"/>
                </a:solidFill>
                <a:prstDash val="solid"/>
                <a:miter lim="800000"/>
              </a:ln>
              <a:blipFill>
                <a:blip r:embed="rId2"/>
                <a:stretch>
                  <a:fillRect/>
                </a:stretch>
              </a:blip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nap ITC" pitchFamily="82" charset="0"/>
            </a:endParaRPr>
          </a:p>
        </p:txBody>
      </p:sp>
      <p:pic>
        <p:nvPicPr>
          <p:cNvPr id="13324" name="Picture 6" descr="C:\Users\Utilisateur\AppData\Local\Microsoft\Windows\Temporary Internet Files\Content.IE5\XBEH3XO0\MC90015000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713" y="1557338"/>
            <a:ext cx="1728787" cy="308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557338"/>
            <a:ext cx="4826000" cy="4824412"/>
          </a:xfrm>
          <a:prstGeom prst="roundRect">
            <a:avLst/>
          </a:prstGeom>
          <a:solidFill>
            <a:srgbClr val="FF66F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4342" name="ZoneTexte 9"/>
          <p:cNvSpPr txBox="1">
            <a:spLocks noChangeArrowheads="1"/>
          </p:cNvSpPr>
          <p:nvPr/>
        </p:nvSpPr>
        <p:spPr bwMode="auto">
          <a:xfrm>
            <a:off x="6011863" y="2133600"/>
            <a:ext cx="244792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am</a:t>
            </a:r>
          </a:p>
        </p:txBody>
      </p:sp>
      <p:sp>
        <p:nvSpPr>
          <p:cNvPr id="14343" name="ZoneTexte 10"/>
          <p:cNvSpPr txBox="1">
            <a:spLocks noChangeArrowheads="1"/>
          </p:cNvSpPr>
          <p:nvPr/>
        </p:nvSpPr>
        <p:spPr bwMode="auto">
          <a:xfrm>
            <a:off x="6011863" y="3573463"/>
            <a:ext cx="24479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is</a:t>
            </a:r>
          </a:p>
        </p:txBody>
      </p:sp>
      <p:sp>
        <p:nvSpPr>
          <p:cNvPr id="14344" name="ZoneTexte 11"/>
          <p:cNvSpPr txBox="1">
            <a:spLocks noChangeArrowheads="1"/>
          </p:cNvSpPr>
          <p:nvPr/>
        </p:nvSpPr>
        <p:spPr bwMode="auto">
          <a:xfrm>
            <a:off x="6011863" y="4941888"/>
            <a:ext cx="2447925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are</a:t>
            </a:r>
          </a:p>
        </p:txBody>
      </p:sp>
      <p:sp>
        <p:nvSpPr>
          <p:cNvPr id="14345" name="ZoneTexte 13"/>
          <p:cNvSpPr txBox="1">
            <a:spLocks noChangeArrowheads="1"/>
          </p:cNvSpPr>
          <p:nvPr/>
        </p:nvSpPr>
        <p:spPr bwMode="auto">
          <a:xfrm>
            <a:off x="0" y="5157788"/>
            <a:ext cx="52197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He ____ bored.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1187450" y="5157788"/>
            <a:ext cx="19081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is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3568" y="0"/>
            <a:ext cx="7773988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8800" b="1" dirty="0" err="1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verb</a:t>
            </a:r>
            <a:r>
              <a:rPr lang="fr-FR" sz="8800" b="1" dirty="0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 : to </a:t>
            </a:r>
            <a:r>
              <a:rPr lang="fr-FR" sz="8800" b="1" dirty="0" err="1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be</a:t>
            </a:r>
            <a:endParaRPr lang="fr-FR" sz="8800" b="1" dirty="0">
              <a:ln w="18000">
                <a:solidFill>
                  <a:srgbClr val="7030A0"/>
                </a:solidFill>
                <a:prstDash val="solid"/>
                <a:miter lim="800000"/>
              </a:ln>
              <a:blipFill>
                <a:blip r:embed="rId2"/>
                <a:stretch>
                  <a:fillRect/>
                </a:stretch>
              </a:blip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nap ITC" pitchFamily="82" charset="0"/>
            </a:endParaRPr>
          </a:p>
        </p:txBody>
      </p:sp>
      <p:pic>
        <p:nvPicPr>
          <p:cNvPr id="14348" name="Picture 4" descr="C:\Users\Utilisateur\AppData\Local\Microsoft\Windows\Temporary Internet Files\Content.IE5\CGSA2OLU\MC90024057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1628775"/>
            <a:ext cx="3455987" cy="337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557338"/>
            <a:ext cx="4826000" cy="4824412"/>
          </a:xfrm>
          <a:prstGeom prst="roundRect">
            <a:avLst/>
          </a:prstGeom>
          <a:solidFill>
            <a:srgbClr val="FF66F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366" name="ZoneTexte 9"/>
          <p:cNvSpPr txBox="1">
            <a:spLocks noChangeArrowheads="1"/>
          </p:cNvSpPr>
          <p:nvPr/>
        </p:nvSpPr>
        <p:spPr bwMode="auto">
          <a:xfrm>
            <a:off x="6011863" y="2133600"/>
            <a:ext cx="244792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am</a:t>
            </a:r>
          </a:p>
        </p:txBody>
      </p:sp>
      <p:sp>
        <p:nvSpPr>
          <p:cNvPr id="15367" name="ZoneTexte 10"/>
          <p:cNvSpPr txBox="1">
            <a:spLocks noChangeArrowheads="1"/>
          </p:cNvSpPr>
          <p:nvPr/>
        </p:nvSpPr>
        <p:spPr bwMode="auto">
          <a:xfrm>
            <a:off x="6011863" y="3573463"/>
            <a:ext cx="24479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is</a:t>
            </a:r>
          </a:p>
        </p:txBody>
      </p:sp>
      <p:sp>
        <p:nvSpPr>
          <p:cNvPr id="15368" name="ZoneTexte 11"/>
          <p:cNvSpPr txBox="1">
            <a:spLocks noChangeArrowheads="1"/>
          </p:cNvSpPr>
          <p:nvPr/>
        </p:nvSpPr>
        <p:spPr bwMode="auto">
          <a:xfrm>
            <a:off x="6011863" y="4941888"/>
            <a:ext cx="2447925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are</a:t>
            </a:r>
          </a:p>
        </p:txBody>
      </p:sp>
      <p:sp>
        <p:nvSpPr>
          <p:cNvPr id="15369" name="ZoneTexte 13"/>
          <p:cNvSpPr txBox="1">
            <a:spLocks noChangeArrowheads="1"/>
          </p:cNvSpPr>
          <p:nvPr/>
        </p:nvSpPr>
        <p:spPr bwMode="auto">
          <a:xfrm>
            <a:off x="0" y="4797425"/>
            <a:ext cx="521970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It _____ hot</a:t>
            </a:r>
          </a:p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today.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1547813" y="4797425"/>
            <a:ext cx="19081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is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3568" y="0"/>
            <a:ext cx="7773988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8800" b="1" dirty="0" err="1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verb</a:t>
            </a:r>
            <a:r>
              <a:rPr lang="fr-FR" sz="8800" b="1" dirty="0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 : to </a:t>
            </a:r>
            <a:r>
              <a:rPr lang="fr-FR" sz="8800" b="1" dirty="0" err="1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be</a:t>
            </a:r>
            <a:endParaRPr lang="fr-FR" sz="8800" b="1" dirty="0">
              <a:ln w="18000">
                <a:solidFill>
                  <a:srgbClr val="7030A0"/>
                </a:solidFill>
                <a:prstDash val="solid"/>
                <a:miter lim="800000"/>
              </a:ln>
              <a:blipFill>
                <a:blip r:embed="rId2"/>
                <a:stretch>
                  <a:fillRect/>
                </a:stretch>
              </a:blip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nap ITC" pitchFamily="82" charset="0"/>
            </a:endParaRPr>
          </a:p>
        </p:txBody>
      </p:sp>
      <p:pic>
        <p:nvPicPr>
          <p:cNvPr id="15372" name="Picture 2" descr="C:\Users\Utilisateur\AppData\Local\Microsoft\Windows\Temporary Internet Files\Content.IE5\HJMH752K\MC90043258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450" y="1557338"/>
            <a:ext cx="2952750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557338"/>
            <a:ext cx="4826000" cy="4824412"/>
          </a:xfrm>
          <a:prstGeom prst="roundRect">
            <a:avLst/>
          </a:prstGeom>
          <a:solidFill>
            <a:srgbClr val="FF66F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6390" name="ZoneTexte 9"/>
          <p:cNvSpPr txBox="1">
            <a:spLocks noChangeArrowheads="1"/>
          </p:cNvSpPr>
          <p:nvPr/>
        </p:nvSpPr>
        <p:spPr bwMode="auto">
          <a:xfrm>
            <a:off x="6011863" y="2133600"/>
            <a:ext cx="244792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am</a:t>
            </a:r>
          </a:p>
        </p:txBody>
      </p:sp>
      <p:sp>
        <p:nvSpPr>
          <p:cNvPr id="16391" name="ZoneTexte 10"/>
          <p:cNvSpPr txBox="1">
            <a:spLocks noChangeArrowheads="1"/>
          </p:cNvSpPr>
          <p:nvPr/>
        </p:nvSpPr>
        <p:spPr bwMode="auto">
          <a:xfrm>
            <a:off x="6011863" y="3573463"/>
            <a:ext cx="24479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is</a:t>
            </a:r>
          </a:p>
        </p:txBody>
      </p:sp>
      <p:sp>
        <p:nvSpPr>
          <p:cNvPr id="16392" name="ZoneTexte 11"/>
          <p:cNvSpPr txBox="1">
            <a:spLocks noChangeArrowheads="1"/>
          </p:cNvSpPr>
          <p:nvPr/>
        </p:nvSpPr>
        <p:spPr bwMode="auto">
          <a:xfrm>
            <a:off x="6011863" y="4941888"/>
            <a:ext cx="2447925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are</a:t>
            </a:r>
          </a:p>
        </p:txBody>
      </p:sp>
      <p:sp>
        <p:nvSpPr>
          <p:cNvPr id="16393" name="ZoneTexte 13"/>
          <p:cNvSpPr txBox="1">
            <a:spLocks noChangeArrowheads="1"/>
          </p:cNvSpPr>
          <p:nvPr/>
        </p:nvSpPr>
        <p:spPr bwMode="auto">
          <a:xfrm>
            <a:off x="0" y="4797425"/>
            <a:ext cx="521970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I ____ a </a:t>
            </a:r>
          </a:p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doctor.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1692275" y="4797425"/>
            <a:ext cx="19081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am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3568" y="0"/>
            <a:ext cx="7773988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8800" b="1" dirty="0" err="1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verb</a:t>
            </a:r>
            <a:r>
              <a:rPr lang="fr-FR" sz="8800" b="1" dirty="0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 : to </a:t>
            </a:r>
            <a:r>
              <a:rPr lang="fr-FR" sz="8800" b="1" dirty="0" err="1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be</a:t>
            </a:r>
            <a:endParaRPr lang="fr-FR" sz="8800" b="1" dirty="0">
              <a:ln w="18000">
                <a:solidFill>
                  <a:srgbClr val="7030A0"/>
                </a:solidFill>
                <a:prstDash val="solid"/>
                <a:miter lim="800000"/>
              </a:ln>
              <a:blipFill>
                <a:blip r:embed="rId2"/>
                <a:stretch>
                  <a:fillRect/>
                </a:stretch>
              </a:blip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nap ITC" pitchFamily="82" charset="0"/>
            </a:endParaRPr>
          </a:p>
        </p:txBody>
      </p:sp>
      <p:pic>
        <p:nvPicPr>
          <p:cNvPr id="16396" name="Picture 2" descr="C:\Users\Utilisateur\AppData\Local\Microsoft\Windows\Temporary Internet Files\Content.IE5\COYLFS6S\MC90023074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350" y="1341438"/>
            <a:ext cx="2551113" cy="346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557338"/>
            <a:ext cx="4826000" cy="4824412"/>
          </a:xfrm>
          <a:prstGeom prst="roundRect">
            <a:avLst/>
          </a:prstGeom>
          <a:solidFill>
            <a:srgbClr val="FF66F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7414" name="ZoneTexte 9"/>
          <p:cNvSpPr txBox="1">
            <a:spLocks noChangeArrowheads="1"/>
          </p:cNvSpPr>
          <p:nvPr/>
        </p:nvSpPr>
        <p:spPr bwMode="auto">
          <a:xfrm>
            <a:off x="6011863" y="2133600"/>
            <a:ext cx="244792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am</a:t>
            </a:r>
          </a:p>
        </p:txBody>
      </p:sp>
      <p:sp>
        <p:nvSpPr>
          <p:cNvPr id="17415" name="ZoneTexte 10"/>
          <p:cNvSpPr txBox="1">
            <a:spLocks noChangeArrowheads="1"/>
          </p:cNvSpPr>
          <p:nvPr/>
        </p:nvSpPr>
        <p:spPr bwMode="auto">
          <a:xfrm>
            <a:off x="6011863" y="3573463"/>
            <a:ext cx="24479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is</a:t>
            </a:r>
          </a:p>
        </p:txBody>
      </p:sp>
      <p:sp>
        <p:nvSpPr>
          <p:cNvPr id="17416" name="ZoneTexte 11"/>
          <p:cNvSpPr txBox="1">
            <a:spLocks noChangeArrowheads="1"/>
          </p:cNvSpPr>
          <p:nvPr/>
        </p:nvSpPr>
        <p:spPr bwMode="auto">
          <a:xfrm>
            <a:off x="6011863" y="4941888"/>
            <a:ext cx="2447925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are</a:t>
            </a:r>
          </a:p>
        </p:txBody>
      </p:sp>
      <p:sp>
        <p:nvSpPr>
          <p:cNvPr id="17417" name="ZoneTexte 13"/>
          <p:cNvSpPr txBox="1">
            <a:spLocks noChangeArrowheads="1"/>
          </p:cNvSpPr>
          <p:nvPr/>
        </p:nvSpPr>
        <p:spPr bwMode="auto">
          <a:xfrm>
            <a:off x="0" y="4797425"/>
            <a:ext cx="521970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They ______</a:t>
            </a:r>
          </a:p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students.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2411413" y="4797425"/>
            <a:ext cx="19081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are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3568" y="0"/>
            <a:ext cx="7773988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8800" b="1" dirty="0" err="1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verb</a:t>
            </a:r>
            <a:r>
              <a:rPr lang="fr-FR" sz="8800" b="1" dirty="0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 : to </a:t>
            </a:r>
            <a:r>
              <a:rPr lang="fr-FR" sz="8800" b="1" dirty="0" err="1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be</a:t>
            </a:r>
            <a:endParaRPr lang="fr-FR" sz="8800" b="1" dirty="0">
              <a:ln w="18000">
                <a:solidFill>
                  <a:srgbClr val="7030A0"/>
                </a:solidFill>
                <a:prstDash val="solid"/>
                <a:miter lim="800000"/>
              </a:ln>
              <a:blipFill>
                <a:blip r:embed="rId2"/>
                <a:stretch>
                  <a:fillRect/>
                </a:stretch>
              </a:blip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nap ITC" pitchFamily="82" charset="0"/>
            </a:endParaRPr>
          </a:p>
        </p:txBody>
      </p:sp>
      <p:pic>
        <p:nvPicPr>
          <p:cNvPr id="17420" name="Picture 3" descr="C:\Users\Utilisateur\AppData\Local\Microsoft\Windows\Temporary Internet Files\Content.IE5\HJMH752K\MC90030136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1628775"/>
            <a:ext cx="2879725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557338"/>
            <a:ext cx="4826000" cy="4824412"/>
          </a:xfrm>
          <a:prstGeom prst="roundRect">
            <a:avLst/>
          </a:prstGeom>
          <a:solidFill>
            <a:srgbClr val="FF66F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8438" name="ZoneTexte 9"/>
          <p:cNvSpPr txBox="1">
            <a:spLocks noChangeArrowheads="1"/>
          </p:cNvSpPr>
          <p:nvPr/>
        </p:nvSpPr>
        <p:spPr bwMode="auto">
          <a:xfrm>
            <a:off x="6011863" y="2133600"/>
            <a:ext cx="244792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am</a:t>
            </a:r>
          </a:p>
        </p:txBody>
      </p:sp>
      <p:sp>
        <p:nvSpPr>
          <p:cNvPr id="18439" name="ZoneTexte 10"/>
          <p:cNvSpPr txBox="1">
            <a:spLocks noChangeArrowheads="1"/>
          </p:cNvSpPr>
          <p:nvPr/>
        </p:nvSpPr>
        <p:spPr bwMode="auto">
          <a:xfrm>
            <a:off x="6011863" y="3573463"/>
            <a:ext cx="24479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is</a:t>
            </a:r>
          </a:p>
        </p:txBody>
      </p:sp>
      <p:sp>
        <p:nvSpPr>
          <p:cNvPr id="18440" name="ZoneTexte 11"/>
          <p:cNvSpPr txBox="1">
            <a:spLocks noChangeArrowheads="1"/>
          </p:cNvSpPr>
          <p:nvPr/>
        </p:nvSpPr>
        <p:spPr bwMode="auto">
          <a:xfrm>
            <a:off x="6011863" y="4941888"/>
            <a:ext cx="2447925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are</a:t>
            </a:r>
          </a:p>
        </p:txBody>
      </p:sp>
      <p:sp>
        <p:nvSpPr>
          <p:cNvPr id="18441" name="ZoneTexte 13"/>
          <p:cNvSpPr txBox="1">
            <a:spLocks noChangeArrowheads="1"/>
          </p:cNvSpPr>
          <p:nvPr/>
        </p:nvSpPr>
        <p:spPr bwMode="auto">
          <a:xfrm>
            <a:off x="0" y="4797425"/>
            <a:ext cx="521970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It ___ nearly</a:t>
            </a:r>
          </a:p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lunchtime.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1042988" y="4797425"/>
            <a:ext cx="19081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is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3568" y="0"/>
            <a:ext cx="7773988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8800" b="1" dirty="0" err="1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verb</a:t>
            </a:r>
            <a:r>
              <a:rPr lang="fr-FR" sz="8800" b="1" dirty="0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 : to </a:t>
            </a:r>
            <a:r>
              <a:rPr lang="fr-FR" sz="8800" b="1" dirty="0" err="1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be</a:t>
            </a:r>
            <a:endParaRPr lang="fr-FR" sz="8800" b="1" dirty="0">
              <a:ln w="18000">
                <a:solidFill>
                  <a:srgbClr val="7030A0"/>
                </a:solidFill>
                <a:prstDash val="solid"/>
                <a:miter lim="800000"/>
              </a:ln>
              <a:blipFill>
                <a:blip r:embed="rId2"/>
                <a:stretch>
                  <a:fillRect/>
                </a:stretch>
              </a:blip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nap ITC" pitchFamily="82" charset="0"/>
            </a:endParaRPr>
          </a:p>
        </p:txBody>
      </p:sp>
      <p:pic>
        <p:nvPicPr>
          <p:cNvPr id="18444" name="Picture 3" descr="C:\Users\Utilisateur\AppData\Local\Microsoft\Windows\Temporary Internet Files\Content.IE5\BHO3YV8L\MC90023817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250" y="1412875"/>
            <a:ext cx="2520950" cy="354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557338"/>
            <a:ext cx="4826000" cy="4824412"/>
          </a:xfrm>
          <a:prstGeom prst="roundRect">
            <a:avLst/>
          </a:prstGeom>
          <a:solidFill>
            <a:srgbClr val="FF66F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9462" name="ZoneTexte 9"/>
          <p:cNvSpPr txBox="1">
            <a:spLocks noChangeArrowheads="1"/>
          </p:cNvSpPr>
          <p:nvPr/>
        </p:nvSpPr>
        <p:spPr bwMode="auto">
          <a:xfrm>
            <a:off x="6011863" y="2133600"/>
            <a:ext cx="244792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am</a:t>
            </a:r>
          </a:p>
        </p:txBody>
      </p:sp>
      <p:sp>
        <p:nvSpPr>
          <p:cNvPr id="19463" name="ZoneTexte 10"/>
          <p:cNvSpPr txBox="1">
            <a:spLocks noChangeArrowheads="1"/>
          </p:cNvSpPr>
          <p:nvPr/>
        </p:nvSpPr>
        <p:spPr bwMode="auto">
          <a:xfrm>
            <a:off x="6011863" y="3573463"/>
            <a:ext cx="24479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is</a:t>
            </a:r>
          </a:p>
        </p:txBody>
      </p:sp>
      <p:sp>
        <p:nvSpPr>
          <p:cNvPr id="19464" name="ZoneTexte 11"/>
          <p:cNvSpPr txBox="1">
            <a:spLocks noChangeArrowheads="1"/>
          </p:cNvSpPr>
          <p:nvPr/>
        </p:nvSpPr>
        <p:spPr bwMode="auto">
          <a:xfrm>
            <a:off x="6011863" y="4941888"/>
            <a:ext cx="2447925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are</a:t>
            </a:r>
          </a:p>
        </p:txBody>
      </p:sp>
      <p:sp>
        <p:nvSpPr>
          <p:cNvPr id="19465" name="ZoneTexte 13"/>
          <p:cNvSpPr txBox="1">
            <a:spLocks noChangeArrowheads="1"/>
          </p:cNvSpPr>
          <p:nvPr/>
        </p:nvSpPr>
        <p:spPr bwMode="auto">
          <a:xfrm>
            <a:off x="0" y="4797425"/>
            <a:ext cx="52197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I ____ cold.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1116013" y="4797425"/>
            <a:ext cx="19081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am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3568" y="0"/>
            <a:ext cx="7773988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8800" b="1" dirty="0" err="1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verb</a:t>
            </a:r>
            <a:r>
              <a:rPr lang="fr-FR" sz="8800" b="1" dirty="0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 : to </a:t>
            </a:r>
            <a:r>
              <a:rPr lang="fr-FR" sz="8800" b="1" dirty="0" err="1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be</a:t>
            </a:r>
            <a:endParaRPr lang="fr-FR" sz="8800" b="1" dirty="0">
              <a:ln w="18000">
                <a:solidFill>
                  <a:srgbClr val="7030A0"/>
                </a:solidFill>
                <a:prstDash val="solid"/>
                <a:miter lim="800000"/>
              </a:ln>
              <a:blipFill>
                <a:blip r:embed="rId2"/>
                <a:stretch>
                  <a:fillRect/>
                </a:stretch>
              </a:blip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nap ITC" pitchFamily="82" charset="0"/>
            </a:endParaRPr>
          </a:p>
        </p:txBody>
      </p:sp>
      <p:pic>
        <p:nvPicPr>
          <p:cNvPr id="19468" name="Picture 3" descr="C:\Users\Utilisateur\AppData\Local\Microsoft\Windows\Temporary Internet Files\Content.IE5\86OINFSC\MC90034494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2275" y="1700213"/>
            <a:ext cx="1943100" cy="283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557338"/>
            <a:ext cx="4826000" cy="4824412"/>
          </a:xfrm>
          <a:prstGeom prst="roundRect">
            <a:avLst/>
          </a:prstGeom>
          <a:solidFill>
            <a:srgbClr val="FF66F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486" name="ZoneTexte 9"/>
          <p:cNvSpPr txBox="1">
            <a:spLocks noChangeArrowheads="1"/>
          </p:cNvSpPr>
          <p:nvPr/>
        </p:nvSpPr>
        <p:spPr bwMode="auto">
          <a:xfrm>
            <a:off x="6011863" y="2133600"/>
            <a:ext cx="244792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am</a:t>
            </a:r>
          </a:p>
        </p:txBody>
      </p:sp>
      <p:sp>
        <p:nvSpPr>
          <p:cNvPr id="20487" name="ZoneTexte 10"/>
          <p:cNvSpPr txBox="1">
            <a:spLocks noChangeArrowheads="1"/>
          </p:cNvSpPr>
          <p:nvPr/>
        </p:nvSpPr>
        <p:spPr bwMode="auto">
          <a:xfrm>
            <a:off x="6011863" y="3573463"/>
            <a:ext cx="24479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is</a:t>
            </a:r>
          </a:p>
        </p:txBody>
      </p:sp>
      <p:sp>
        <p:nvSpPr>
          <p:cNvPr id="20488" name="ZoneTexte 11"/>
          <p:cNvSpPr txBox="1">
            <a:spLocks noChangeArrowheads="1"/>
          </p:cNvSpPr>
          <p:nvPr/>
        </p:nvSpPr>
        <p:spPr bwMode="auto">
          <a:xfrm>
            <a:off x="6011863" y="4941888"/>
            <a:ext cx="2447925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are</a:t>
            </a:r>
          </a:p>
        </p:txBody>
      </p:sp>
      <p:sp>
        <p:nvSpPr>
          <p:cNvPr id="20489" name="ZoneTexte 13"/>
          <p:cNvSpPr txBox="1">
            <a:spLocks noChangeArrowheads="1"/>
          </p:cNvSpPr>
          <p:nvPr/>
        </p:nvSpPr>
        <p:spPr bwMode="auto">
          <a:xfrm>
            <a:off x="0" y="4797425"/>
            <a:ext cx="521970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They ____ </a:t>
            </a:r>
          </a:p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hungry.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2555875" y="4797425"/>
            <a:ext cx="19081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are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3568" y="0"/>
            <a:ext cx="7773988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8800" b="1" dirty="0" err="1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verb</a:t>
            </a:r>
            <a:r>
              <a:rPr lang="fr-FR" sz="8800" b="1" dirty="0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 : to </a:t>
            </a:r>
            <a:r>
              <a:rPr lang="fr-FR" sz="8800" b="1" dirty="0" err="1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be</a:t>
            </a:r>
            <a:endParaRPr lang="fr-FR" sz="8800" b="1" dirty="0">
              <a:ln w="18000">
                <a:solidFill>
                  <a:srgbClr val="7030A0"/>
                </a:solidFill>
                <a:prstDash val="solid"/>
                <a:miter lim="800000"/>
              </a:ln>
              <a:blipFill>
                <a:blip r:embed="rId2"/>
                <a:stretch>
                  <a:fillRect/>
                </a:stretch>
              </a:blip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nap ITC" pitchFamily="82" charset="0"/>
            </a:endParaRPr>
          </a:p>
        </p:txBody>
      </p:sp>
      <p:pic>
        <p:nvPicPr>
          <p:cNvPr id="20492" name="Picture 2" descr="C:\Users\Utilisateur\AppData\Local\Microsoft\Windows\Temporary Internet Files\Content.IE5\HJMH752K\MC90029207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1557338"/>
            <a:ext cx="3667125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557338"/>
            <a:ext cx="4826000" cy="4824412"/>
          </a:xfrm>
          <a:prstGeom prst="roundRect">
            <a:avLst/>
          </a:prstGeom>
          <a:solidFill>
            <a:srgbClr val="FF66F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078" name="ZoneTexte 9"/>
          <p:cNvSpPr txBox="1">
            <a:spLocks noChangeArrowheads="1"/>
          </p:cNvSpPr>
          <p:nvPr/>
        </p:nvSpPr>
        <p:spPr bwMode="auto">
          <a:xfrm>
            <a:off x="6011863" y="2133600"/>
            <a:ext cx="244792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am</a:t>
            </a:r>
          </a:p>
        </p:txBody>
      </p:sp>
      <p:sp>
        <p:nvSpPr>
          <p:cNvPr id="3079" name="ZoneTexte 10"/>
          <p:cNvSpPr txBox="1">
            <a:spLocks noChangeArrowheads="1"/>
          </p:cNvSpPr>
          <p:nvPr/>
        </p:nvSpPr>
        <p:spPr bwMode="auto">
          <a:xfrm>
            <a:off x="6011863" y="3573463"/>
            <a:ext cx="24479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is</a:t>
            </a:r>
          </a:p>
        </p:txBody>
      </p:sp>
      <p:sp>
        <p:nvSpPr>
          <p:cNvPr id="3080" name="ZoneTexte 11"/>
          <p:cNvSpPr txBox="1">
            <a:spLocks noChangeArrowheads="1"/>
          </p:cNvSpPr>
          <p:nvPr/>
        </p:nvSpPr>
        <p:spPr bwMode="auto">
          <a:xfrm>
            <a:off x="6011863" y="4941888"/>
            <a:ext cx="2447925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are</a:t>
            </a:r>
          </a:p>
        </p:txBody>
      </p:sp>
      <p:sp>
        <p:nvSpPr>
          <p:cNvPr id="3081" name="ZoneTexte 13"/>
          <p:cNvSpPr txBox="1">
            <a:spLocks noChangeArrowheads="1"/>
          </p:cNvSpPr>
          <p:nvPr/>
        </p:nvSpPr>
        <p:spPr bwMode="auto">
          <a:xfrm>
            <a:off x="0" y="4797425"/>
            <a:ext cx="521970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The dogs </a:t>
            </a:r>
          </a:p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_______ happy.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684213" y="5373688"/>
            <a:ext cx="19081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are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3568" y="0"/>
            <a:ext cx="7773988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8800" b="1" dirty="0" err="1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verb</a:t>
            </a:r>
            <a:r>
              <a:rPr lang="fr-FR" sz="8800" b="1" dirty="0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 : to </a:t>
            </a:r>
            <a:r>
              <a:rPr lang="fr-FR" sz="8800" b="1" dirty="0" err="1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be</a:t>
            </a:r>
            <a:endParaRPr lang="fr-FR" sz="8800" b="1" dirty="0">
              <a:ln w="18000">
                <a:solidFill>
                  <a:srgbClr val="7030A0"/>
                </a:solidFill>
                <a:prstDash val="solid"/>
                <a:miter lim="800000"/>
              </a:ln>
              <a:blipFill>
                <a:blip r:embed="rId2"/>
                <a:stretch>
                  <a:fillRect/>
                </a:stretch>
              </a:blip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nap ITC" pitchFamily="82" charset="0"/>
            </a:endParaRPr>
          </a:p>
        </p:txBody>
      </p:sp>
      <p:pic>
        <p:nvPicPr>
          <p:cNvPr id="3084" name="Picture 3" descr="C:\Users\Utilisateur\AppData\Local\Microsoft\Windows\Temporary Internet Files\Content.IE5\XBEH3XO0\MC90034485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213" y="2636838"/>
            <a:ext cx="2176462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4" descr="C:\Users\Utilisateur\AppData\Local\Microsoft\Windows\Temporary Internet Files\Content.IE5\XBEH3XO0\MC90034485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23850" y="2636838"/>
            <a:ext cx="2332038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557338"/>
            <a:ext cx="4826000" cy="4824412"/>
          </a:xfrm>
          <a:prstGeom prst="roundRect">
            <a:avLst/>
          </a:prstGeom>
          <a:solidFill>
            <a:srgbClr val="FF66F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1510" name="ZoneTexte 9"/>
          <p:cNvSpPr txBox="1">
            <a:spLocks noChangeArrowheads="1"/>
          </p:cNvSpPr>
          <p:nvPr/>
        </p:nvSpPr>
        <p:spPr bwMode="auto">
          <a:xfrm>
            <a:off x="6011863" y="2133600"/>
            <a:ext cx="244792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am</a:t>
            </a:r>
          </a:p>
        </p:txBody>
      </p:sp>
      <p:sp>
        <p:nvSpPr>
          <p:cNvPr id="21511" name="ZoneTexte 10"/>
          <p:cNvSpPr txBox="1">
            <a:spLocks noChangeArrowheads="1"/>
          </p:cNvSpPr>
          <p:nvPr/>
        </p:nvSpPr>
        <p:spPr bwMode="auto">
          <a:xfrm>
            <a:off x="6011863" y="3573463"/>
            <a:ext cx="24479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is</a:t>
            </a:r>
          </a:p>
        </p:txBody>
      </p:sp>
      <p:sp>
        <p:nvSpPr>
          <p:cNvPr id="21512" name="ZoneTexte 11"/>
          <p:cNvSpPr txBox="1">
            <a:spLocks noChangeArrowheads="1"/>
          </p:cNvSpPr>
          <p:nvPr/>
        </p:nvSpPr>
        <p:spPr bwMode="auto">
          <a:xfrm>
            <a:off x="6011863" y="4941888"/>
            <a:ext cx="2447925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are</a:t>
            </a:r>
          </a:p>
        </p:txBody>
      </p:sp>
      <p:sp>
        <p:nvSpPr>
          <p:cNvPr id="21513" name="ZoneTexte 13"/>
          <p:cNvSpPr txBox="1">
            <a:spLocks noChangeArrowheads="1"/>
          </p:cNvSpPr>
          <p:nvPr/>
        </p:nvSpPr>
        <p:spPr bwMode="auto">
          <a:xfrm>
            <a:off x="0" y="5157788"/>
            <a:ext cx="521970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Hello, I ____</a:t>
            </a:r>
          </a:p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Spanish.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2916238" y="5157788"/>
            <a:ext cx="19081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am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3568" y="0"/>
            <a:ext cx="7773988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8800" b="1" dirty="0" err="1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verb</a:t>
            </a:r>
            <a:r>
              <a:rPr lang="fr-FR" sz="8800" b="1" dirty="0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 : to </a:t>
            </a:r>
            <a:r>
              <a:rPr lang="fr-FR" sz="8800" b="1" dirty="0" err="1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be</a:t>
            </a:r>
            <a:endParaRPr lang="fr-FR" sz="8800" b="1" dirty="0">
              <a:ln w="18000">
                <a:solidFill>
                  <a:srgbClr val="7030A0"/>
                </a:solidFill>
                <a:prstDash val="solid"/>
                <a:miter lim="800000"/>
              </a:ln>
              <a:blipFill>
                <a:blip r:embed="rId2"/>
                <a:stretch>
                  <a:fillRect/>
                </a:stretch>
              </a:blip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nap ITC" pitchFamily="82" charset="0"/>
            </a:endParaRPr>
          </a:p>
        </p:txBody>
      </p:sp>
      <p:pic>
        <p:nvPicPr>
          <p:cNvPr id="21516" name="Picture 3" descr="C:\Users\Utilisateur\AppData\Local\Microsoft\Windows\Temporary Internet Files\Content.IE5\HJMH752K\MC90035881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450" y="1628775"/>
            <a:ext cx="2952750" cy="336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557338"/>
            <a:ext cx="4826000" cy="4824412"/>
          </a:xfrm>
          <a:prstGeom prst="roundRect">
            <a:avLst/>
          </a:prstGeom>
          <a:solidFill>
            <a:srgbClr val="FF66F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2534" name="ZoneTexte 9"/>
          <p:cNvSpPr txBox="1">
            <a:spLocks noChangeArrowheads="1"/>
          </p:cNvSpPr>
          <p:nvPr/>
        </p:nvSpPr>
        <p:spPr bwMode="auto">
          <a:xfrm>
            <a:off x="6011863" y="2133600"/>
            <a:ext cx="244792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am</a:t>
            </a:r>
          </a:p>
        </p:txBody>
      </p:sp>
      <p:sp>
        <p:nvSpPr>
          <p:cNvPr id="22535" name="ZoneTexte 10"/>
          <p:cNvSpPr txBox="1">
            <a:spLocks noChangeArrowheads="1"/>
          </p:cNvSpPr>
          <p:nvPr/>
        </p:nvSpPr>
        <p:spPr bwMode="auto">
          <a:xfrm>
            <a:off x="6011863" y="3573463"/>
            <a:ext cx="24479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is</a:t>
            </a:r>
          </a:p>
        </p:txBody>
      </p:sp>
      <p:sp>
        <p:nvSpPr>
          <p:cNvPr id="22536" name="ZoneTexte 11"/>
          <p:cNvSpPr txBox="1">
            <a:spLocks noChangeArrowheads="1"/>
          </p:cNvSpPr>
          <p:nvPr/>
        </p:nvSpPr>
        <p:spPr bwMode="auto">
          <a:xfrm>
            <a:off x="6011863" y="4941888"/>
            <a:ext cx="2447925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are</a:t>
            </a:r>
          </a:p>
        </p:txBody>
      </p:sp>
      <p:sp>
        <p:nvSpPr>
          <p:cNvPr id="22537" name="ZoneTexte 13"/>
          <p:cNvSpPr txBox="1">
            <a:spLocks noChangeArrowheads="1"/>
          </p:cNvSpPr>
          <p:nvPr/>
        </p:nvSpPr>
        <p:spPr bwMode="auto">
          <a:xfrm>
            <a:off x="0" y="5157788"/>
            <a:ext cx="52197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He _____ busy.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1258888" y="5157788"/>
            <a:ext cx="19081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is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3568" y="0"/>
            <a:ext cx="7773988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8800" b="1" dirty="0" err="1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verb</a:t>
            </a:r>
            <a:r>
              <a:rPr lang="fr-FR" sz="8800" b="1" dirty="0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 : to </a:t>
            </a:r>
            <a:r>
              <a:rPr lang="fr-FR" sz="8800" b="1" dirty="0" err="1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be</a:t>
            </a:r>
            <a:endParaRPr lang="fr-FR" sz="8800" b="1" dirty="0">
              <a:ln w="18000">
                <a:solidFill>
                  <a:srgbClr val="7030A0"/>
                </a:solidFill>
                <a:prstDash val="solid"/>
                <a:miter lim="800000"/>
              </a:ln>
              <a:blipFill>
                <a:blip r:embed="rId2"/>
                <a:stretch>
                  <a:fillRect/>
                </a:stretch>
              </a:blip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nap ITC" pitchFamily="82" charset="0"/>
            </a:endParaRPr>
          </a:p>
        </p:txBody>
      </p:sp>
      <p:pic>
        <p:nvPicPr>
          <p:cNvPr id="22540" name="Picture 2" descr="C:\Users\Utilisateur\AppData\Local\Microsoft\Windows\Temporary Internet Files\Content.IE5\6E8ZKEZU\MC90029211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1557338"/>
            <a:ext cx="3489325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557338"/>
            <a:ext cx="4826000" cy="4824412"/>
          </a:xfrm>
          <a:prstGeom prst="roundRect">
            <a:avLst/>
          </a:prstGeom>
          <a:solidFill>
            <a:srgbClr val="FF66F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3558" name="ZoneTexte 9"/>
          <p:cNvSpPr txBox="1">
            <a:spLocks noChangeArrowheads="1"/>
          </p:cNvSpPr>
          <p:nvPr/>
        </p:nvSpPr>
        <p:spPr bwMode="auto">
          <a:xfrm>
            <a:off x="6011863" y="2133600"/>
            <a:ext cx="244792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am</a:t>
            </a:r>
          </a:p>
        </p:txBody>
      </p:sp>
      <p:sp>
        <p:nvSpPr>
          <p:cNvPr id="23559" name="ZoneTexte 10"/>
          <p:cNvSpPr txBox="1">
            <a:spLocks noChangeArrowheads="1"/>
          </p:cNvSpPr>
          <p:nvPr/>
        </p:nvSpPr>
        <p:spPr bwMode="auto">
          <a:xfrm>
            <a:off x="6011863" y="3573463"/>
            <a:ext cx="24479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is</a:t>
            </a:r>
          </a:p>
        </p:txBody>
      </p:sp>
      <p:sp>
        <p:nvSpPr>
          <p:cNvPr id="23560" name="ZoneTexte 11"/>
          <p:cNvSpPr txBox="1">
            <a:spLocks noChangeArrowheads="1"/>
          </p:cNvSpPr>
          <p:nvPr/>
        </p:nvSpPr>
        <p:spPr bwMode="auto">
          <a:xfrm>
            <a:off x="6011863" y="4941888"/>
            <a:ext cx="2447925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are</a:t>
            </a:r>
          </a:p>
        </p:txBody>
      </p:sp>
      <p:sp>
        <p:nvSpPr>
          <p:cNvPr id="23561" name="ZoneTexte 13"/>
          <p:cNvSpPr txBox="1">
            <a:spLocks noChangeArrowheads="1"/>
          </p:cNvSpPr>
          <p:nvPr/>
        </p:nvSpPr>
        <p:spPr bwMode="auto">
          <a:xfrm>
            <a:off x="0" y="5157788"/>
            <a:ext cx="52197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He _____ happy.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1258888" y="5157788"/>
            <a:ext cx="19081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is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3568" y="0"/>
            <a:ext cx="7773988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8800" b="1" dirty="0" err="1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verb</a:t>
            </a:r>
            <a:r>
              <a:rPr lang="fr-FR" sz="8800" b="1" dirty="0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 : to </a:t>
            </a:r>
            <a:r>
              <a:rPr lang="fr-FR" sz="8800" b="1" dirty="0" err="1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be</a:t>
            </a:r>
            <a:endParaRPr lang="fr-FR" sz="8800" b="1" dirty="0">
              <a:ln w="18000">
                <a:solidFill>
                  <a:srgbClr val="7030A0"/>
                </a:solidFill>
                <a:prstDash val="solid"/>
                <a:miter lim="800000"/>
              </a:ln>
              <a:blipFill>
                <a:blip r:embed="rId2"/>
                <a:stretch>
                  <a:fillRect/>
                </a:stretch>
              </a:blip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nap ITC" pitchFamily="82" charset="0"/>
            </a:endParaRPr>
          </a:p>
        </p:txBody>
      </p:sp>
      <p:pic>
        <p:nvPicPr>
          <p:cNvPr id="23564" name="Picture 2" descr="C:\Users\Utilisateur\AppData\Local\Microsoft\Windows\Temporary Internet Files\Content.IE5\CGSA2OLU\MC90034346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1700213"/>
            <a:ext cx="360045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557338"/>
            <a:ext cx="4826000" cy="4824412"/>
          </a:xfrm>
          <a:prstGeom prst="roundRect">
            <a:avLst/>
          </a:prstGeom>
          <a:solidFill>
            <a:srgbClr val="FF66F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4582" name="ZoneTexte 9"/>
          <p:cNvSpPr txBox="1">
            <a:spLocks noChangeArrowheads="1"/>
          </p:cNvSpPr>
          <p:nvPr/>
        </p:nvSpPr>
        <p:spPr bwMode="auto">
          <a:xfrm>
            <a:off x="6011863" y="2133600"/>
            <a:ext cx="244792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am</a:t>
            </a:r>
          </a:p>
        </p:txBody>
      </p:sp>
      <p:sp>
        <p:nvSpPr>
          <p:cNvPr id="24583" name="ZoneTexte 10"/>
          <p:cNvSpPr txBox="1">
            <a:spLocks noChangeArrowheads="1"/>
          </p:cNvSpPr>
          <p:nvPr/>
        </p:nvSpPr>
        <p:spPr bwMode="auto">
          <a:xfrm>
            <a:off x="6011863" y="3573463"/>
            <a:ext cx="24479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is</a:t>
            </a:r>
          </a:p>
        </p:txBody>
      </p:sp>
      <p:sp>
        <p:nvSpPr>
          <p:cNvPr id="24584" name="ZoneTexte 11"/>
          <p:cNvSpPr txBox="1">
            <a:spLocks noChangeArrowheads="1"/>
          </p:cNvSpPr>
          <p:nvPr/>
        </p:nvSpPr>
        <p:spPr bwMode="auto">
          <a:xfrm>
            <a:off x="6011863" y="4941888"/>
            <a:ext cx="2447925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are</a:t>
            </a:r>
          </a:p>
        </p:txBody>
      </p:sp>
      <p:sp>
        <p:nvSpPr>
          <p:cNvPr id="24585" name="ZoneTexte 13"/>
          <p:cNvSpPr txBox="1">
            <a:spLocks noChangeArrowheads="1"/>
          </p:cNvSpPr>
          <p:nvPr/>
        </p:nvSpPr>
        <p:spPr bwMode="auto">
          <a:xfrm>
            <a:off x="0" y="5157788"/>
            <a:ext cx="52197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They ____ sad.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1763713" y="5157788"/>
            <a:ext cx="19081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are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3568" y="0"/>
            <a:ext cx="7773988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8800" b="1" dirty="0" err="1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verb</a:t>
            </a:r>
            <a:r>
              <a:rPr lang="fr-FR" sz="8800" b="1" dirty="0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 : to </a:t>
            </a:r>
            <a:r>
              <a:rPr lang="fr-FR" sz="8800" b="1" dirty="0" err="1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be</a:t>
            </a:r>
            <a:endParaRPr lang="fr-FR" sz="8800" b="1" dirty="0">
              <a:ln w="18000">
                <a:solidFill>
                  <a:srgbClr val="7030A0"/>
                </a:solidFill>
                <a:prstDash val="solid"/>
                <a:miter lim="800000"/>
              </a:ln>
              <a:blipFill>
                <a:blip r:embed="rId2"/>
                <a:stretch>
                  <a:fillRect/>
                </a:stretch>
              </a:blip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nap ITC" pitchFamily="82" charset="0"/>
            </a:endParaRPr>
          </a:p>
        </p:txBody>
      </p:sp>
      <p:pic>
        <p:nvPicPr>
          <p:cNvPr id="24588" name="Picture 2" descr="C:\Users\Utilisateur\AppData\Local\Microsoft\Windows\Temporary Internet Files\Content.IE5\0TY1M3QR\MC90009028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1628775"/>
            <a:ext cx="3529013" cy="348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557338"/>
            <a:ext cx="4826000" cy="4824412"/>
          </a:xfrm>
          <a:prstGeom prst="roundRect">
            <a:avLst/>
          </a:prstGeom>
          <a:solidFill>
            <a:srgbClr val="FF66F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5606" name="ZoneTexte 9"/>
          <p:cNvSpPr txBox="1">
            <a:spLocks noChangeArrowheads="1"/>
          </p:cNvSpPr>
          <p:nvPr/>
        </p:nvSpPr>
        <p:spPr bwMode="auto">
          <a:xfrm>
            <a:off x="6011863" y="2133600"/>
            <a:ext cx="244792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am</a:t>
            </a:r>
          </a:p>
        </p:txBody>
      </p:sp>
      <p:sp>
        <p:nvSpPr>
          <p:cNvPr id="25607" name="ZoneTexte 10"/>
          <p:cNvSpPr txBox="1">
            <a:spLocks noChangeArrowheads="1"/>
          </p:cNvSpPr>
          <p:nvPr/>
        </p:nvSpPr>
        <p:spPr bwMode="auto">
          <a:xfrm>
            <a:off x="6011863" y="3573463"/>
            <a:ext cx="24479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is</a:t>
            </a:r>
          </a:p>
        </p:txBody>
      </p:sp>
      <p:sp>
        <p:nvSpPr>
          <p:cNvPr id="25608" name="ZoneTexte 11"/>
          <p:cNvSpPr txBox="1">
            <a:spLocks noChangeArrowheads="1"/>
          </p:cNvSpPr>
          <p:nvPr/>
        </p:nvSpPr>
        <p:spPr bwMode="auto">
          <a:xfrm>
            <a:off x="6011863" y="4941888"/>
            <a:ext cx="2447925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are</a:t>
            </a:r>
          </a:p>
        </p:txBody>
      </p:sp>
      <p:sp>
        <p:nvSpPr>
          <p:cNvPr id="25609" name="ZoneTexte 13"/>
          <p:cNvSpPr txBox="1">
            <a:spLocks noChangeArrowheads="1"/>
          </p:cNvSpPr>
          <p:nvPr/>
        </p:nvSpPr>
        <p:spPr bwMode="auto">
          <a:xfrm>
            <a:off x="0" y="5157788"/>
            <a:ext cx="521970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Mary ____ afraid of the frog.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1619250" y="5157788"/>
            <a:ext cx="19081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is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3568" y="0"/>
            <a:ext cx="7773988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8800" b="1" dirty="0" err="1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verb</a:t>
            </a:r>
            <a:r>
              <a:rPr lang="fr-FR" sz="8800" b="1" dirty="0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 : to </a:t>
            </a:r>
            <a:r>
              <a:rPr lang="fr-FR" sz="8800" b="1" dirty="0" err="1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be</a:t>
            </a:r>
            <a:endParaRPr lang="fr-FR" sz="8800" b="1" dirty="0">
              <a:ln w="18000">
                <a:solidFill>
                  <a:srgbClr val="7030A0"/>
                </a:solidFill>
                <a:prstDash val="solid"/>
                <a:miter lim="800000"/>
              </a:ln>
              <a:blipFill>
                <a:blip r:embed="rId2"/>
                <a:stretch>
                  <a:fillRect/>
                </a:stretch>
              </a:blip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nap ITC" pitchFamily="82" charset="0"/>
            </a:endParaRPr>
          </a:p>
        </p:txBody>
      </p:sp>
      <p:pic>
        <p:nvPicPr>
          <p:cNvPr id="25612" name="Picture 2" descr="C:\Users\Utilisateur\AppData\Local\Microsoft\Windows\Temporary Internet Files\Content.IE5\1THN781P\MC90023210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1773238"/>
            <a:ext cx="3527425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557338"/>
            <a:ext cx="4826000" cy="4824412"/>
          </a:xfrm>
          <a:prstGeom prst="roundRect">
            <a:avLst/>
          </a:prstGeom>
          <a:solidFill>
            <a:srgbClr val="FF66F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5606" name="ZoneTexte 9"/>
          <p:cNvSpPr txBox="1">
            <a:spLocks noChangeArrowheads="1"/>
          </p:cNvSpPr>
          <p:nvPr/>
        </p:nvSpPr>
        <p:spPr bwMode="auto">
          <a:xfrm>
            <a:off x="6011863" y="2133600"/>
            <a:ext cx="244792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am</a:t>
            </a:r>
          </a:p>
        </p:txBody>
      </p:sp>
      <p:sp>
        <p:nvSpPr>
          <p:cNvPr id="25607" name="ZoneTexte 10"/>
          <p:cNvSpPr txBox="1">
            <a:spLocks noChangeArrowheads="1"/>
          </p:cNvSpPr>
          <p:nvPr/>
        </p:nvSpPr>
        <p:spPr bwMode="auto">
          <a:xfrm>
            <a:off x="6011863" y="3573463"/>
            <a:ext cx="24479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is</a:t>
            </a:r>
          </a:p>
        </p:txBody>
      </p:sp>
      <p:sp>
        <p:nvSpPr>
          <p:cNvPr id="25608" name="ZoneTexte 11"/>
          <p:cNvSpPr txBox="1">
            <a:spLocks noChangeArrowheads="1"/>
          </p:cNvSpPr>
          <p:nvPr/>
        </p:nvSpPr>
        <p:spPr bwMode="auto">
          <a:xfrm>
            <a:off x="6011863" y="4941888"/>
            <a:ext cx="2447925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are</a:t>
            </a:r>
          </a:p>
        </p:txBody>
      </p:sp>
      <p:sp>
        <p:nvSpPr>
          <p:cNvPr id="25609" name="ZoneTexte 13"/>
          <p:cNvSpPr txBox="1">
            <a:spLocks noChangeArrowheads="1"/>
          </p:cNvSpPr>
          <p:nvPr/>
        </p:nvSpPr>
        <p:spPr bwMode="auto">
          <a:xfrm>
            <a:off x="0" y="5157788"/>
            <a:ext cx="52197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 dirty="0" err="1" smtClean="0">
                <a:solidFill>
                  <a:srgbClr val="FFFF00"/>
                </a:solidFill>
                <a:latin typeface="Snap ITC" pitchFamily="82" charset="0"/>
              </a:rPr>
              <a:t>They</a:t>
            </a:r>
            <a:r>
              <a:rPr lang="fr-FR" sz="4000" dirty="0" smtClean="0">
                <a:solidFill>
                  <a:srgbClr val="FFFF00"/>
                </a:solidFill>
                <a:latin typeface="Snap ITC" pitchFamily="82" charset="0"/>
              </a:rPr>
              <a:t> _______ </a:t>
            </a:r>
          </a:p>
          <a:p>
            <a:pPr algn="ctr"/>
            <a:r>
              <a:rPr lang="fr-FR" sz="4000" smtClean="0">
                <a:solidFill>
                  <a:srgbClr val="FFFF00"/>
                </a:solidFill>
                <a:latin typeface="Snap ITC" pitchFamily="82" charset="0"/>
              </a:rPr>
              <a:t>in love.</a:t>
            </a:r>
            <a:endParaRPr lang="fr-FR" sz="4000" dirty="0">
              <a:solidFill>
                <a:srgbClr val="FFFF00"/>
              </a:solidFill>
              <a:latin typeface="Snap ITC" pitchFamily="82" charset="0"/>
            </a:endParaRP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2411760" y="5157192"/>
            <a:ext cx="19081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 dirty="0" smtClean="0">
                <a:solidFill>
                  <a:srgbClr val="FFFF00"/>
                </a:solidFill>
                <a:latin typeface="Snap ITC" pitchFamily="82" charset="0"/>
              </a:rPr>
              <a:t>are</a:t>
            </a:r>
            <a:endParaRPr lang="fr-FR" sz="4000" dirty="0">
              <a:solidFill>
                <a:srgbClr val="FFFF00"/>
              </a:solidFill>
              <a:latin typeface="Snap ITC" pitchFamily="8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3568" y="0"/>
            <a:ext cx="7773988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8800" b="1" dirty="0" err="1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verb</a:t>
            </a:r>
            <a:r>
              <a:rPr lang="fr-FR" sz="8800" b="1" dirty="0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 : to </a:t>
            </a:r>
            <a:r>
              <a:rPr lang="fr-FR" sz="8800" b="1" dirty="0" err="1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be</a:t>
            </a:r>
            <a:endParaRPr lang="fr-FR" sz="8800" b="1" dirty="0">
              <a:ln w="18000">
                <a:solidFill>
                  <a:srgbClr val="7030A0"/>
                </a:solidFill>
                <a:prstDash val="solid"/>
                <a:miter lim="800000"/>
              </a:ln>
              <a:blipFill>
                <a:blip r:embed="rId2"/>
                <a:stretch>
                  <a:fillRect/>
                </a:stretch>
              </a:blip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nap ITC" pitchFamily="82" charset="0"/>
            </a:endParaRPr>
          </a:p>
        </p:txBody>
      </p:sp>
      <p:pic>
        <p:nvPicPr>
          <p:cNvPr id="1028" name="Picture 4" descr="C:\Users\Utilisateur\AppData\Local\Microsoft\Windows\Temporary Internet Files\Content.IE5\USQFLY1I\MC90043439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772816"/>
            <a:ext cx="4311178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557338"/>
            <a:ext cx="4826000" cy="4824412"/>
          </a:xfrm>
          <a:prstGeom prst="roundRect">
            <a:avLst/>
          </a:prstGeom>
          <a:solidFill>
            <a:srgbClr val="FF66F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102" name="ZoneTexte 9"/>
          <p:cNvSpPr txBox="1">
            <a:spLocks noChangeArrowheads="1"/>
          </p:cNvSpPr>
          <p:nvPr/>
        </p:nvSpPr>
        <p:spPr bwMode="auto">
          <a:xfrm>
            <a:off x="6011863" y="2133600"/>
            <a:ext cx="244792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am</a:t>
            </a:r>
          </a:p>
        </p:txBody>
      </p:sp>
      <p:sp>
        <p:nvSpPr>
          <p:cNvPr id="4103" name="ZoneTexte 10"/>
          <p:cNvSpPr txBox="1">
            <a:spLocks noChangeArrowheads="1"/>
          </p:cNvSpPr>
          <p:nvPr/>
        </p:nvSpPr>
        <p:spPr bwMode="auto">
          <a:xfrm>
            <a:off x="6011863" y="3573463"/>
            <a:ext cx="24479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is</a:t>
            </a:r>
          </a:p>
        </p:txBody>
      </p:sp>
      <p:sp>
        <p:nvSpPr>
          <p:cNvPr id="4104" name="ZoneTexte 11"/>
          <p:cNvSpPr txBox="1">
            <a:spLocks noChangeArrowheads="1"/>
          </p:cNvSpPr>
          <p:nvPr/>
        </p:nvSpPr>
        <p:spPr bwMode="auto">
          <a:xfrm>
            <a:off x="6011863" y="4941888"/>
            <a:ext cx="2447925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are</a:t>
            </a:r>
          </a:p>
        </p:txBody>
      </p:sp>
      <p:sp>
        <p:nvSpPr>
          <p:cNvPr id="4105" name="ZoneTexte 13"/>
          <p:cNvSpPr txBox="1">
            <a:spLocks noChangeArrowheads="1"/>
          </p:cNvSpPr>
          <p:nvPr/>
        </p:nvSpPr>
        <p:spPr bwMode="auto">
          <a:xfrm>
            <a:off x="0" y="5157788"/>
            <a:ext cx="52197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Bob ____ tired.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1331913" y="5157788"/>
            <a:ext cx="19081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is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3568" y="0"/>
            <a:ext cx="7773988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8800" b="1" dirty="0" err="1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verb</a:t>
            </a:r>
            <a:r>
              <a:rPr lang="fr-FR" sz="8800" b="1" dirty="0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 : to </a:t>
            </a:r>
            <a:r>
              <a:rPr lang="fr-FR" sz="8800" b="1" dirty="0" err="1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be</a:t>
            </a:r>
            <a:endParaRPr lang="fr-FR" sz="8800" b="1" dirty="0">
              <a:ln w="18000">
                <a:solidFill>
                  <a:srgbClr val="7030A0"/>
                </a:solidFill>
                <a:prstDash val="solid"/>
                <a:miter lim="800000"/>
              </a:ln>
              <a:blipFill>
                <a:blip r:embed="rId2"/>
                <a:stretch>
                  <a:fillRect/>
                </a:stretch>
              </a:blip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nap ITC" pitchFamily="82" charset="0"/>
            </a:endParaRPr>
          </a:p>
        </p:txBody>
      </p:sp>
      <p:pic>
        <p:nvPicPr>
          <p:cNvPr id="4108" name="Picture 2" descr="C:\Users\Utilisateur\AppData\Local\Microsoft\Windows\Temporary Internet Files\Content.IE5\KXL1J6HR\MC90028258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1484313"/>
            <a:ext cx="3168650" cy="340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557338"/>
            <a:ext cx="4826000" cy="4824412"/>
          </a:xfrm>
          <a:prstGeom prst="roundRect">
            <a:avLst/>
          </a:prstGeom>
          <a:solidFill>
            <a:srgbClr val="FF66F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126" name="ZoneTexte 9"/>
          <p:cNvSpPr txBox="1">
            <a:spLocks noChangeArrowheads="1"/>
          </p:cNvSpPr>
          <p:nvPr/>
        </p:nvSpPr>
        <p:spPr bwMode="auto">
          <a:xfrm>
            <a:off x="6011863" y="2133600"/>
            <a:ext cx="244792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am</a:t>
            </a:r>
          </a:p>
        </p:txBody>
      </p:sp>
      <p:sp>
        <p:nvSpPr>
          <p:cNvPr id="5127" name="ZoneTexte 10"/>
          <p:cNvSpPr txBox="1">
            <a:spLocks noChangeArrowheads="1"/>
          </p:cNvSpPr>
          <p:nvPr/>
        </p:nvSpPr>
        <p:spPr bwMode="auto">
          <a:xfrm>
            <a:off x="6011863" y="3573463"/>
            <a:ext cx="24479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is</a:t>
            </a:r>
          </a:p>
        </p:txBody>
      </p:sp>
      <p:sp>
        <p:nvSpPr>
          <p:cNvPr id="5128" name="ZoneTexte 11"/>
          <p:cNvSpPr txBox="1">
            <a:spLocks noChangeArrowheads="1"/>
          </p:cNvSpPr>
          <p:nvPr/>
        </p:nvSpPr>
        <p:spPr bwMode="auto">
          <a:xfrm>
            <a:off x="6011863" y="4941888"/>
            <a:ext cx="2447925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are</a:t>
            </a:r>
          </a:p>
        </p:txBody>
      </p:sp>
      <p:sp>
        <p:nvSpPr>
          <p:cNvPr id="5129" name="ZoneTexte 13"/>
          <p:cNvSpPr txBox="1">
            <a:spLocks noChangeArrowheads="1"/>
          </p:cNvSpPr>
          <p:nvPr/>
        </p:nvSpPr>
        <p:spPr bwMode="auto">
          <a:xfrm>
            <a:off x="0" y="4797425"/>
            <a:ext cx="52197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I _____ 25</a:t>
            </a:r>
          </a:p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years old.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1403350" y="4797425"/>
            <a:ext cx="19081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am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3568" y="0"/>
            <a:ext cx="7773988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8800" b="1" dirty="0" err="1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verb</a:t>
            </a:r>
            <a:r>
              <a:rPr lang="fr-FR" sz="8800" b="1" dirty="0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 : to </a:t>
            </a:r>
            <a:r>
              <a:rPr lang="fr-FR" sz="8800" b="1" dirty="0" err="1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be</a:t>
            </a:r>
            <a:endParaRPr lang="fr-FR" sz="8800" b="1" dirty="0">
              <a:ln w="18000">
                <a:solidFill>
                  <a:srgbClr val="7030A0"/>
                </a:solidFill>
                <a:prstDash val="solid"/>
                <a:miter lim="800000"/>
              </a:ln>
              <a:blipFill>
                <a:blip r:embed="rId2"/>
                <a:stretch>
                  <a:fillRect/>
                </a:stretch>
              </a:blip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nap ITC" pitchFamily="82" charset="0"/>
            </a:endParaRPr>
          </a:p>
        </p:txBody>
      </p:sp>
      <p:pic>
        <p:nvPicPr>
          <p:cNvPr id="5132" name="Picture 2" descr="C:\Users\Utilisateur\AppData\Local\Microsoft\Windows\Temporary Internet Files\Content.IE5\XHC3Z3XT\MC90030013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2275" y="1628775"/>
            <a:ext cx="2087563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557338"/>
            <a:ext cx="4826000" cy="4824412"/>
          </a:xfrm>
          <a:prstGeom prst="roundRect">
            <a:avLst/>
          </a:prstGeom>
          <a:solidFill>
            <a:srgbClr val="FF66F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150" name="ZoneTexte 9"/>
          <p:cNvSpPr txBox="1">
            <a:spLocks noChangeArrowheads="1"/>
          </p:cNvSpPr>
          <p:nvPr/>
        </p:nvSpPr>
        <p:spPr bwMode="auto">
          <a:xfrm>
            <a:off x="6011863" y="2133600"/>
            <a:ext cx="244792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am</a:t>
            </a:r>
          </a:p>
        </p:txBody>
      </p:sp>
      <p:sp>
        <p:nvSpPr>
          <p:cNvPr id="6151" name="ZoneTexte 10"/>
          <p:cNvSpPr txBox="1">
            <a:spLocks noChangeArrowheads="1"/>
          </p:cNvSpPr>
          <p:nvPr/>
        </p:nvSpPr>
        <p:spPr bwMode="auto">
          <a:xfrm>
            <a:off x="6011863" y="3573463"/>
            <a:ext cx="24479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is</a:t>
            </a:r>
          </a:p>
        </p:txBody>
      </p:sp>
      <p:sp>
        <p:nvSpPr>
          <p:cNvPr id="6152" name="ZoneTexte 11"/>
          <p:cNvSpPr txBox="1">
            <a:spLocks noChangeArrowheads="1"/>
          </p:cNvSpPr>
          <p:nvPr/>
        </p:nvSpPr>
        <p:spPr bwMode="auto">
          <a:xfrm>
            <a:off x="6011863" y="4941888"/>
            <a:ext cx="2447925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are</a:t>
            </a:r>
          </a:p>
        </p:txBody>
      </p:sp>
      <p:sp>
        <p:nvSpPr>
          <p:cNvPr id="6153" name="ZoneTexte 13"/>
          <p:cNvSpPr txBox="1">
            <a:spLocks noChangeArrowheads="1"/>
          </p:cNvSpPr>
          <p:nvPr/>
        </p:nvSpPr>
        <p:spPr bwMode="auto">
          <a:xfrm>
            <a:off x="0" y="5229225"/>
            <a:ext cx="52197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He ____ French.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971550" y="5157788"/>
            <a:ext cx="19081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is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3568" y="0"/>
            <a:ext cx="7773988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8800" b="1" dirty="0" err="1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verb</a:t>
            </a:r>
            <a:r>
              <a:rPr lang="fr-FR" sz="8800" b="1" dirty="0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 : to </a:t>
            </a:r>
            <a:r>
              <a:rPr lang="fr-FR" sz="8800" b="1" dirty="0" err="1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be</a:t>
            </a:r>
            <a:endParaRPr lang="fr-FR" sz="8800" b="1" dirty="0">
              <a:ln w="18000">
                <a:solidFill>
                  <a:srgbClr val="7030A0"/>
                </a:solidFill>
                <a:prstDash val="solid"/>
                <a:miter lim="800000"/>
              </a:ln>
              <a:blipFill>
                <a:blip r:embed="rId2"/>
                <a:stretch>
                  <a:fillRect/>
                </a:stretch>
              </a:blip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nap ITC" pitchFamily="82" charset="0"/>
            </a:endParaRPr>
          </a:p>
        </p:txBody>
      </p:sp>
      <p:pic>
        <p:nvPicPr>
          <p:cNvPr id="6156" name="Picture 12" descr="C:\Users\Utilisateur\AppData\Local\Microsoft\Windows\Temporary Internet Files\Content.IE5\KXL1J6HR\MC90035592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1143" y="1557338"/>
            <a:ext cx="2422796" cy="3599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557338"/>
            <a:ext cx="4826000" cy="4824412"/>
          </a:xfrm>
          <a:prstGeom prst="roundRect">
            <a:avLst/>
          </a:prstGeom>
          <a:solidFill>
            <a:srgbClr val="FF66F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174" name="ZoneTexte 9"/>
          <p:cNvSpPr txBox="1">
            <a:spLocks noChangeArrowheads="1"/>
          </p:cNvSpPr>
          <p:nvPr/>
        </p:nvSpPr>
        <p:spPr bwMode="auto">
          <a:xfrm>
            <a:off x="6011863" y="2133600"/>
            <a:ext cx="244792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am</a:t>
            </a:r>
          </a:p>
        </p:txBody>
      </p:sp>
      <p:sp>
        <p:nvSpPr>
          <p:cNvPr id="7175" name="ZoneTexte 10"/>
          <p:cNvSpPr txBox="1">
            <a:spLocks noChangeArrowheads="1"/>
          </p:cNvSpPr>
          <p:nvPr/>
        </p:nvSpPr>
        <p:spPr bwMode="auto">
          <a:xfrm>
            <a:off x="6011863" y="3573463"/>
            <a:ext cx="24479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is</a:t>
            </a:r>
          </a:p>
        </p:txBody>
      </p:sp>
      <p:sp>
        <p:nvSpPr>
          <p:cNvPr id="7176" name="ZoneTexte 11"/>
          <p:cNvSpPr txBox="1">
            <a:spLocks noChangeArrowheads="1"/>
          </p:cNvSpPr>
          <p:nvPr/>
        </p:nvSpPr>
        <p:spPr bwMode="auto">
          <a:xfrm>
            <a:off x="6011863" y="4941888"/>
            <a:ext cx="2447925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are</a:t>
            </a:r>
          </a:p>
        </p:txBody>
      </p:sp>
      <p:sp>
        <p:nvSpPr>
          <p:cNvPr id="7177" name="ZoneTexte 13"/>
          <p:cNvSpPr txBox="1">
            <a:spLocks noChangeArrowheads="1"/>
          </p:cNvSpPr>
          <p:nvPr/>
        </p:nvSpPr>
        <p:spPr bwMode="auto">
          <a:xfrm>
            <a:off x="0" y="5229225"/>
            <a:ext cx="52197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I ___ English.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611188" y="5157788"/>
            <a:ext cx="19081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am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3568" y="0"/>
            <a:ext cx="7773988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8800" b="1" dirty="0" err="1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verb</a:t>
            </a:r>
            <a:r>
              <a:rPr lang="fr-FR" sz="8800" b="1" dirty="0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 : to </a:t>
            </a:r>
            <a:r>
              <a:rPr lang="fr-FR" sz="8800" b="1" dirty="0" err="1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be</a:t>
            </a:r>
            <a:endParaRPr lang="fr-FR" sz="8800" b="1" dirty="0">
              <a:ln w="18000">
                <a:solidFill>
                  <a:srgbClr val="7030A0"/>
                </a:solidFill>
                <a:prstDash val="solid"/>
                <a:miter lim="800000"/>
              </a:ln>
              <a:blipFill>
                <a:blip r:embed="rId2"/>
                <a:stretch>
                  <a:fillRect/>
                </a:stretch>
              </a:blip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nap ITC" pitchFamily="82" charset="0"/>
            </a:endParaRPr>
          </a:p>
        </p:txBody>
      </p:sp>
      <p:pic>
        <p:nvPicPr>
          <p:cNvPr id="14" name="Image 13" descr="janet marilyn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1187624" y="1628800"/>
            <a:ext cx="2880320" cy="308151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557338"/>
            <a:ext cx="4826000" cy="4824412"/>
          </a:xfrm>
          <a:prstGeom prst="roundRect">
            <a:avLst/>
          </a:prstGeom>
          <a:solidFill>
            <a:srgbClr val="FF66F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198" name="ZoneTexte 9"/>
          <p:cNvSpPr txBox="1">
            <a:spLocks noChangeArrowheads="1"/>
          </p:cNvSpPr>
          <p:nvPr/>
        </p:nvSpPr>
        <p:spPr bwMode="auto">
          <a:xfrm>
            <a:off x="6011863" y="2133600"/>
            <a:ext cx="244792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am</a:t>
            </a:r>
          </a:p>
        </p:txBody>
      </p:sp>
      <p:sp>
        <p:nvSpPr>
          <p:cNvPr id="8199" name="ZoneTexte 10"/>
          <p:cNvSpPr txBox="1">
            <a:spLocks noChangeArrowheads="1"/>
          </p:cNvSpPr>
          <p:nvPr/>
        </p:nvSpPr>
        <p:spPr bwMode="auto">
          <a:xfrm>
            <a:off x="6011863" y="3573463"/>
            <a:ext cx="24479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is</a:t>
            </a:r>
          </a:p>
        </p:txBody>
      </p:sp>
      <p:sp>
        <p:nvSpPr>
          <p:cNvPr id="8200" name="ZoneTexte 11"/>
          <p:cNvSpPr txBox="1">
            <a:spLocks noChangeArrowheads="1"/>
          </p:cNvSpPr>
          <p:nvPr/>
        </p:nvSpPr>
        <p:spPr bwMode="auto">
          <a:xfrm>
            <a:off x="6011863" y="4941888"/>
            <a:ext cx="2447925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are</a:t>
            </a:r>
          </a:p>
        </p:txBody>
      </p:sp>
      <p:sp>
        <p:nvSpPr>
          <p:cNvPr id="8201" name="ZoneTexte 13"/>
          <p:cNvSpPr txBox="1">
            <a:spLocks noChangeArrowheads="1"/>
          </p:cNvSpPr>
          <p:nvPr/>
        </p:nvSpPr>
        <p:spPr bwMode="auto">
          <a:xfrm>
            <a:off x="0" y="4797425"/>
            <a:ext cx="521970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They ______</a:t>
            </a:r>
          </a:p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at home.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2411413" y="4797425"/>
            <a:ext cx="19081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are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3568" y="0"/>
            <a:ext cx="7773988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8800" b="1" dirty="0" err="1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verb</a:t>
            </a:r>
            <a:r>
              <a:rPr lang="fr-FR" sz="8800" b="1" dirty="0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 : to </a:t>
            </a:r>
            <a:r>
              <a:rPr lang="fr-FR" sz="8800" b="1" dirty="0" err="1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be</a:t>
            </a:r>
            <a:endParaRPr lang="fr-FR" sz="8800" b="1" dirty="0">
              <a:ln w="18000">
                <a:solidFill>
                  <a:srgbClr val="7030A0"/>
                </a:solidFill>
                <a:prstDash val="solid"/>
                <a:miter lim="800000"/>
              </a:ln>
              <a:blipFill>
                <a:blip r:embed="rId2"/>
                <a:stretch>
                  <a:fillRect/>
                </a:stretch>
              </a:blip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nap ITC" pitchFamily="82" charset="0"/>
            </a:endParaRPr>
          </a:p>
        </p:txBody>
      </p:sp>
      <p:pic>
        <p:nvPicPr>
          <p:cNvPr id="8204" name="Picture 2" descr="C:\Users\Utilisateur\AppData\Local\Microsoft\Windows\Temporary Internet Files\Content.IE5\CGSA2OLU\MC90006021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1628775"/>
            <a:ext cx="2232025" cy="30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557338"/>
            <a:ext cx="4826000" cy="4824412"/>
          </a:xfrm>
          <a:prstGeom prst="roundRect">
            <a:avLst/>
          </a:prstGeom>
          <a:solidFill>
            <a:srgbClr val="FF66F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222" name="ZoneTexte 9"/>
          <p:cNvSpPr txBox="1">
            <a:spLocks noChangeArrowheads="1"/>
          </p:cNvSpPr>
          <p:nvPr/>
        </p:nvSpPr>
        <p:spPr bwMode="auto">
          <a:xfrm>
            <a:off x="6011863" y="2133600"/>
            <a:ext cx="244792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am</a:t>
            </a:r>
          </a:p>
        </p:txBody>
      </p:sp>
      <p:sp>
        <p:nvSpPr>
          <p:cNvPr id="9223" name="ZoneTexte 10"/>
          <p:cNvSpPr txBox="1">
            <a:spLocks noChangeArrowheads="1"/>
          </p:cNvSpPr>
          <p:nvPr/>
        </p:nvSpPr>
        <p:spPr bwMode="auto">
          <a:xfrm>
            <a:off x="6011863" y="3573463"/>
            <a:ext cx="24479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is</a:t>
            </a:r>
          </a:p>
        </p:txBody>
      </p:sp>
      <p:sp>
        <p:nvSpPr>
          <p:cNvPr id="9224" name="ZoneTexte 11"/>
          <p:cNvSpPr txBox="1">
            <a:spLocks noChangeArrowheads="1"/>
          </p:cNvSpPr>
          <p:nvPr/>
        </p:nvSpPr>
        <p:spPr bwMode="auto">
          <a:xfrm>
            <a:off x="6011863" y="4941888"/>
            <a:ext cx="2447925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are</a:t>
            </a:r>
          </a:p>
        </p:txBody>
      </p:sp>
      <p:sp>
        <p:nvSpPr>
          <p:cNvPr id="9225" name="ZoneTexte 13"/>
          <p:cNvSpPr txBox="1">
            <a:spLocks noChangeArrowheads="1"/>
          </p:cNvSpPr>
          <p:nvPr/>
        </p:nvSpPr>
        <p:spPr bwMode="auto">
          <a:xfrm>
            <a:off x="0" y="5157788"/>
            <a:ext cx="521970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They _____ patient.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2411413" y="5157788"/>
            <a:ext cx="19081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are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3568" y="0"/>
            <a:ext cx="7773988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8800" b="1" dirty="0" err="1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verb</a:t>
            </a:r>
            <a:r>
              <a:rPr lang="fr-FR" sz="8800" b="1" dirty="0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 : to </a:t>
            </a:r>
            <a:r>
              <a:rPr lang="fr-FR" sz="8800" b="1" dirty="0" err="1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be</a:t>
            </a:r>
            <a:endParaRPr lang="fr-FR" sz="8800" b="1" dirty="0">
              <a:ln w="18000">
                <a:solidFill>
                  <a:srgbClr val="7030A0"/>
                </a:solidFill>
                <a:prstDash val="solid"/>
                <a:miter lim="800000"/>
              </a:ln>
              <a:blipFill>
                <a:blip r:embed="rId2"/>
                <a:stretch>
                  <a:fillRect/>
                </a:stretch>
              </a:blip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nap ITC" pitchFamily="82" charset="0"/>
            </a:endParaRPr>
          </a:p>
        </p:txBody>
      </p:sp>
      <p:pic>
        <p:nvPicPr>
          <p:cNvPr id="9228" name="Picture 2" descr="C:\Users\Utilisateur\AppData\Local\Microsoft\Windows\Temporary Internet Files\Content.IE5\XHC3Z3XT\MC90029752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484313"/>
            <a:ext cx="4473575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557338"/>
            <a:ext cx="4826000" cy="4824412"/>
          </a:xfrm>
          <a:prstGeom prst="roundRect">
            <a:avLst/>
          </a:prstGeom>
          <a:solidFill>
            <a:srgbClr val="FF66FF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5580063" y="2205038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580063" y="3644900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5580063" y="5013325"/>
            <a:ext cx="3168650" cy="936625"/>
          </a:xfrm>
          <a:prstGeom prst="roundRect">
            <a:avLst/>
          </a:prstGeom>
          <a:solidFill>
            <a:srgbClr val="FF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0246" name="ZoneTexte 9"/>
          <p:cNvSpPr txBox="1">
            <a:spLocks noChangeArrowheads="1"/>
          </p:cNvSpPr>
          <p:nvPr/>
        </p:nvSpPr>
        <p:spPr bwMode="auto">
          <a:xfrm>
            <a:off x="6011863" y="2133600"/>
            <a:ext cx="244792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am</a:t>
            </a:r>
          </a:p>
        </p:txBody>
      </p:sp>
      <p:sp>
        <p:nvSpPr>
          <p:cNvPr id="10247" name="ZoneTexte 10"/>
          <p:cNvSpPr txBox="1">
            <a:spLocks noChangeArrowheads="1"/>
          </p:cNvSpPr>
          <p:nvPr/>
        </p:nvSpPr>
        <p:spPr bwMode="auto">
          <a:xfrm>
            <a:off x="6011863" y="3573463"/>
            <a:ext cx="24479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is</a:t>
            </a:r>
          </a:p>
        </p:txBody>
      </p:sp>
      <p:sp>
        <p:nvSpPr>
          <p:cNvPr id="10248" name="ZoneTexte 11"/>
          <p:cNvSpPr txBox="1">
            <a:spLocks noChangeArrowheads="1"/>
          </p:cNvSpPr>
          <p:nvPr/>
        </p:nvSpPr>
        <p:spPr bwMode="auto">
          <a:xfrm>
            <a:off x="6011863" y="4941888"/>
            <a:ext cx="2447925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600">
                <a:solidFill>
                  <a:srgbClr val="FFFF00"/>
                </a:solidFill>
                <a:latin typeface="Snap ITC" pitchFamily="82" charset="0"/>
              </a:rPr>
              <a:t>are</a:t>
            </a:r>
          </a:p>
        </p:txBody>
      </p:sp>
      <p:sp>
        <p:nvSpPr>
          <p:cNvPr id="10249" name="ZoneTexte 13"/>
          <p:cNvSpPr txBox="1">
            <a:spLocks noChangeArrowheads="1"/>
          </p:cNvSpPr>
          <p:nvPr/>
        </p:nvSpPr>
        <p:spPr bwMode="auto">
          <a:xfrm>
            <a:off x="0" y="4797425"/>
            <a:ext cx="521970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Her father </a:t>
            </a:r>
          </a:p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____ a teacher.</a:t>
            </a: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179388" y="5373688"/>
            <a:ext cx="19081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solidFill>
                  <a:srgbClr val="FFFF00"/>
                </a:solidFill>
                <a:latin typeface="Snap ITC" pitchFamily="82" charset="0"/>
              </a:rPr>
              <a:t>is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3568" y="0"/>
            <a:ext cx="7773988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8800" b="1" dirty="0" err="1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verb</a:t>
            </a:r>
            <a:r>
              <a:rPr lang="fr-FR" sz="8800" b="1" dirty="0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 : to </a:t>
            </a:r>
            <a:r>
              <a:rPr lang="fr-FR" sz="8800" b="1" dirty="0" err="1">
                <a:ln w="18000">
                  <a:solidFill>
                    <a:srgbClr val="7030A0"/>
                  </a:solidFill>
                  <a:prstDash val="solid"/>
                  <a:miter lim="800000"/>
                </a:ln>
                <a:blipFill>
                  <a:blip r:embed="rId2"/>
                  <a:stretch>
                    <a:fillRect/>
                  </a:stretch>
                </a:blip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nap ITC" pitchFamily="82" charset="0"/>
              </a:rPr>
              <a:t>be</a:t>
            </a:r>
            <a:endParaRPr lang="fr-FR" sz="8800" b="1" dirty="0">
              <a:ln w="18000">
                <a:solidFill>
                  <a:srgbClr val="7030A0"/>
                </a:solidFill>
                <a:prstDash val="solid"/>
                <a:miter lim="800000"/>
              </a:ln>
              <a:blipFill>
                <a:blip r:embed="rId2"/>
                <a:stretch>
                  <a:fillRect/>
                </a:stretch>
              </a:blip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nap ITC" pitchFamily="82" charset="0"/>
            </a:endParaRPr>
          </a:p>
        </p:txBody>
      </p:sp>
      <p:pic>
        <p:nvPicPr>
          <p:cNvPr id="10252" name="Picture 2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1628775"/>
            <a:ext cx="3617912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321</Words>
  <Application>Microsoft Office PowerPoint</Application>
  <PresentationFormat>Presentación en pantalla (4:3)</PresentationFormat>
  <Paragraphs>164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Thème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MOURNARD</dc:creator>
  <cp:lastModifiedBy>David</cp:lastModifiedBy>
  <cp:revision>37</cp:revision>
  <dcterms:created xsi:type="dcterms:W3CDTF">2011-03-23T14:06:31Z</dcterms:created>
  <dcterms:modified xsi:type="dcterms:W3CDTF">2013-11-05T00:01:10Z</dcterms:modified>
</cp:coreProperties>
</file>